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6C0F"/>
    <a:srgbClr val="1A75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 snapToGrid="0">
      <p:cViewPr varScale="1">
        <p:scale>
          <a:sx n="140" d="100"/>
          <a:sy n="140" d="100"/>
        </p:scale>
        <p:origin x="84" y="5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A87498-3A65-44F9-89CA-F9B35239334F}" type="datetimeFigureOut">
              <a:rPr lang="sk-SK" smtClean="0"/>
              <a:t>24. 4. 2024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953B05-4AA5-426F-80FA-34DB25005F9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52920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EBC5DA-B1DE-8576-8AE4-8C34351814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2655" y="3061648"/>
            <a:ext cx="9811345" cy="1381836"/>
          </a:xfrm>
        </p:spPr>
        <p:txBody>
          <a:bodyPr anchor="b">
            <a:normAutofit/>
          </a:bodyPr>
          <a:lstStyle>
            <a:lvl1pPr algn="l">
              <a:defRPr sz="3600" cap="all" baseline="0">
                <a:solidFill>
                  <a:srgbClr val="FD6C0F"/>
                </a:solidFill>
                <a:latin typeface="Aptos" panose="020B0004020202020204" pitchFamily="34" charset="0"/>
              </a:defRPr>
            </a:lvl1pPr>
          </a:lstStyle>
          <a:p>
            <a:r>
              <a:rPr lang="sk-SK" dirty="0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F7924EF-A215-7F38-FF8D-F8308A6085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92655" y="4517409"/>
            <a:ext cx="9811345" cy="1474883"/>
          </a:xfrm>
        </p:spPr>
        <p:txBody>
          <a:bodyPr/>
          <a:lstStyle>
            <a:lvl1pPr marL="0" indent="0" algn="l">
              <a:buNone/>
              <a:defRPr sz="2400">
                <a:latin typeface="Aptos" panose="020B00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dirty="0"/>
              <a:t>Kliknutím upravte štýl predlohy podnadpisu</a:t>
            </a:r>
          </a:p>
        </p:txBody>
      </p:sp>
    </p:spTree>
    <p:extLst>
      <p:ext uri="{BB962C8B-B14F-4D97-AF65-F5344CB8AC3E}">
        <p14:creationId xmlns:p14="http://schemas.microsoft.com/office/powerpoint/2010/main" val="49804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0E19BD-CFF1-6203-EFF7-E2F4F96E9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98A48948-F485-CAA4-905C-81EACB33B8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dirty="0"/>
              <a:t>Kliknite sem a upravte štýly predlohy textu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C5B6DE9C-74BA-42E5-29C4-9EC264A77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2AAE5-58D5-4D20-861F-BFA85CB71F78}" type="datetime1">
              <a:rPr lang="sk-SK" smtClean="0"/>
              <a:t>24. 4. 2024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45C923A3-4FD0-B80F-0CE4-5E84E7832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/>
              <a:t>ELEKTRO</a:t>
            </a:r>
            <a:r>
              <a:rPr lang="sk-SK" baseline="30000" dirty="0"/>
              <a:t>2024</a:t>
            </a:r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C3C44011-4B9F-8527-C51E-F2E01E0BE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2CE94-CE8D-49F4-8522-F0282CB418A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0560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659D7AFC-B7BE-907F-AED6-D47EF6767A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0770" y="288000"/>
            <a:ext cx="2273230" cy="5798475"/>
          </a:xfrm>
        </p:spPr>
        <p:txBody>
          <a:bodyPr vert="eaVert">
            <a:normAutofit/>
          </a:bodyPr>
          <a:lstStyle>
            <a:lvl1pPr>
              <a:defRPr sz="2400">
                <a:solidFill>
                  <a:srgbClr val="FD6C0F"/>
                </a:solidFill>
              </a:defRPr>
            </a:lvl1pPr>
          </a:lstStyle>
          <a:p>
            <a:r>
              <a:rPr lang="sk-SK" dirty="0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73922D16-82BB-EE79-173E-18B8D37A93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87999" y="288000"/>
            <a:ext cx="8983381" cy="5798475"/>
          </a:xfrm>
        </p:spPr>
        <p:txBody>
          <a:bodyPr vert="eaVert"/>
          <a:lstStyle/>
          <a:p>
            <a:pPr lvl="0"/>
            <a:r>
              <a:rPr lang="sk-SK" dirty="0"/>
              <a:t>Kliknite sem a upravte štýly predlohy textu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882366FB-352A-1513-4A48-51C1D4414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F5540-94F9-4FAA-ACCE-AB0911A70AEB}" type="datetime1">
              <a:rPr lang="sk-SK" smtClean="0"/>
              <a:t>24. 4. 2024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6517E070-41AA-C5AD-10E6-38ED50E76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/>
              <a:t>ELEKTRO</a:t>
            </a:r>
            <a:r>
              <a:rPr lang="sk-SK" baseline="30000" dirty="0"/>
              <a:t>2024</a:t>
            </a:r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68BE6F71-D2B8-3A1A-1AF1-4CD97AA14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2CE94-CE8D-49F4-8522-F0282CB418A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28359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for your atten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2753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78F634-59D1-4937-F9E3-12EC836A4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86603"/>
            <a:ext cx="11616000" cy="1037231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19DC836-3006-A14D-5AC6-8739B948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999" y="1683224"/>
            <a:ext cx="11615999" cy="4403677"/>
          </a:xfrm>
        </p:spPr>
        <p:txBody>
          <a:bodyPr/>
          <a:lstStyle/>
          <a:p>
            <a:pPr lvl="0"/>
            <a:r>
              <a:rPr lang="sk-SK" dirty="0"/>
              <a:t>Kliknite sem a upravte štýly predlohy textu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A74BAE75-3DFC-B872-F580-610955BFF4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8000" y="6356350"/>
            <a:ext cx="1346700" cy="365125"/>
          </a:xfrm>
        </p:spPr>
        <p:txBody>
          <a:bodyPr/>
          <a:lstStyle/>
          <a:p>
            <a:fld id="{8CC4F61E-BE69-4E6B-9DA3-B6431FDA630C}" type="datetime1">
              <a:rPr lang="sk-SK" smtClean="0"/>
              <a:t>24. 4. 2024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D03F6CA8-A28F-C277-8C93-F82D72C27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/>
              <a:t>ELEKTRO</a:t>
            </a:r>
            <a:r>
              <a:rPr lang="sk-SK" baseline="30000" dirty="0"/>
              <a:t>2024</a:t>
            </a:r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5A98EEA0-CBDD-E0A4-3491-22899869F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40872" y="6356350"/>
            <a:ext cx="1063126" cy="365125"/>
          </a:xfrm>
        </p:spPr>
        <p:txBody>
          <a:bodyPr/>
          <a:lstStyle/>
          <a:p>
            <a:fld id="{B862CE94-CE8D-49F4-8522-F0282CB418A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11515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lavička sekc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83281A27-5019-3BC7-4435-1E99C412F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/>
              <a:t>ELEKTRO</a:t>
            </a:r>
            <a:r>
              <a:rPr lang="sk-SK" baseline="30000" dirty="0"/>
              <a:t>2024</a:t>
            </a:r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BFD1C51D-5316-47B2-2780-40730DE12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2CE94-CE8D-49F4-8522-F0282CB418AA}" type="slidenum">
              <a:rPr lang="sk-SK" smtClean="0"/>
              <a:t>‹#›</a:t>
            </a:fld>
            <a:endParaRPr lang="sk-SK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CCA8B78D-83B8-E8CD-470E-E4135F30B2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3038" y="1251969"/>
            <a:ext cx="8305541" cy="2177031"/>
          </a:xfrm>
        </p:spPr>
        <p:txBody>
          <a:bodyPr anchor="b">
            <a:normAutofit/>
          </a:bodyPr>
          <a:lstStyle>
            <a:lvl1pPr algn="l">
              <a:defRPr sz="3600" cap="all" baseline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r>
              <a:rPr lang="sk-SK" dirty="0"/>
              <a:t>Kliknutím upravte štýl predlohy nadpisu</a:t>
            </a:r>
          </a:p>
        </p:txBody>
      </p:sp>
      <p:sp>
        <p:nvSpPr>
          <p:cNvPr id="7" name="Podnadpis 2">
            <a:extLst>
              <a:ext uri="{FF2B5EF4-FFF2-40B4-BE49-F238E27FC236}">
                <a16:creationId xmlns:a16="http://schemas.microsoft.com/office/drawing/2014/main" id="{9E60DA78-05BD-C937-3772-9910325AE3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3038" y="3521076"/>
            <a:ext cx="8305541" cy="1456732"/>
          </a:xfrm>
        </p:spPr>
        <p:txBody>
          <a:bodyPr/>
          <a:lstStyle>
            <a:lvl1pPr marL="0" indent="0" algn="l">
              <a:buNone/>
              <a:defRPr sz="2400">
                <a:latin typeface="Aptos" panose="020B00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dirty="0"/>
              <a:t>Kliknutím upravte štýl predlohy podnadpisu</a:t>
            </a:r>
          </a:p>
        </p:txBody>
      </p:sp>
    </p:spTree>
    <p:extLst>
      <p:ext uri="{BB962C8B-B14F-4D97-AF65-F5344CB8AC3E}">
        <p14:creationId xmlns:p14="http://schemas.microsoft.com/office/powerpoint/2010/main" val="2504305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ED0B7D-5ABA-B593-57D3-0367DED74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4EB649F-D625-7598-1CFF-442E5D69EA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7999" y="1683224"/>
            <a:ext cx="5731801" cy="4403677"/>
          </a:xfrm>
        </p:spPr>
        <p:txBody>
          <a:bodyPr/>
          <a:lstStyle/>
          <a:p>
            <a:pPr lvl="0"/>
            <a:r>
              <a:rPr lang="sk-SK" dirty="0"/>
              <a:t>Kliknite sem a upravte štýly predlohy textu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EC86460D-D503-8C7C-B6D4-3DB59F8FAE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83224"/>
            <a:ext cx="5731800" cy="4403677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2C8A161E-392B-62C8-17D1-9FEE3673A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55350-9CEE-47EB-A2B2-5C86F6E1879F}" type="datetime1">
              <a:rPr lang="sk-SK" smtClean="0"/>
              <a:t>24. 4. 2024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F5AB996A-B990-3D61-C781-CF069B41E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/>
              <a:t>ELEKTRO</a:t>
            </a:r>
            <a:r>
              <a:rPr lang="sk-SK" baseline="30000" dirty="0"/>
              <a:t>2024</a:t>
            </a:r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1EFBA5CC-FEA6-4352-DEED-6867DF381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2CE94-CE8D-49F4-8522-F0282CB418A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33049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3D9487-C14E-4004-7A2F-09E2E6058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99" y="288001"/>
            <a:ext cx="11616001" cy="103583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39411D3-CBC9-1FA6-387F-0F673B4E73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000" y="1681163"/>
            <a:ext cx="57095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dirty="0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93193A1C-E337-B4B8-49E5-F9D352B7C9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8000" y="2505075"/>
            <a:ext cx="5709576" cy="3581400"/>
          </a:xfrm>
        </p:spPr>
        <p:txBody>
          <a:bodyPr/>
          <a:lstStyle/>
          <a:p>
            <a:pPr lvl="0"/>
            <a:r>
              <a:rPr lang="sk-SK" dirty="0"/>
              <a:t>Kliknite sem a upravte štýly predlohy textu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BD90313-FDC6-9879-C5CB-F8D3095514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7318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dirty="0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292A0449-ADFA-11E9-0022-4BC50567FC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731800" cy="3581400"/>
          </a:xfrm>
        </p:spPr>
        <p:txBody>
          <a:bodyPr/>
          <a:lstStyle/>
          <a:p>
            <a:pPr lvl="0"/>
            <a:r>
              <a:rPr lang="sk-SK" dirty="0"/>
              <a:t>Kliknite sem a upravte štýly predlohy textu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2C82F2C2-BDFB-1B1D-2199-29447EE0F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EC829-F1CA-4985-AAC6-3BCF6716CCB3}" type="datetime1">
              <a:rPr lang="sk-SK" smtClean="0"/>
              <a:t>24. 4. 2024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03218290-CFCF-5CBB-1DF5-CE746A52D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/>
              <a:t>ELEKTRO</a:t>
            </a:r>
            <a:r>
              <a:rPr lang="sk-SK" baseline="30000" dirty="0"/>
              <a:t>2024</a:t>
            </a:r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5C2D1039-148D-8889-7044-DDE2DEEB9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2CE94-CE8D-49F4-8522-F0282CB418A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35763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57276C-EE03-98ED-D9F0-678703DA6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84E45D08-9C20-9F0E-3258-553AB0BC5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D4234-F7E2-4548-860A-FC5F04BF33D6}" type="datetime1">
              <a:rPr lang="sk-SK" smtClean="0"/>
              <a:t>24. 4. 2024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435DEF5D-EC5B-6D3C-C0DD-22B2849D1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/>
              <a:t>ELEKTRO</a:t>
            </a:r>
            <a:r>
              <a:rPr lang="sk-SK" baseline="30000" dirty="0"/>
              <a:t>2024</a:t>
            </a:r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8D1CD2A0-F1BE-5DD8-6687-E6BEB5090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2CE94-CE8D-49F4-8522-F0282CB418A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56439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E8AE4E33-028A-35BE-F976-2E1E10A86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3D3B3-A4F5-488B-B499-6FAB7BBFBFF9}" type="datetime1">
              <a:rPr lang="sk-SK" smtClean="0"/>
              <a:t>24. 4. 2024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36085BB7-9037-D567-5A0E-604A81E3E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/>
              <a:t>ELEKTRO</a:t>
            </a:r>
            <a:r>
              <a:rPr lang="sk-SK" baseline="30000" dirty="0"/>
              <a:t>2024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665846C4-4B97-225C-50FD-0A973E021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2CE94-CE8D-49F4-8522-F0282CB418A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63420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F49CE0-473F-18A2-2708-771308E42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88000"/>
            <a:ext cx="3233123" cy="1632873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sk-SK" dirty="0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012C563-6129-C23C-C3F2-B538B592F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7123" y="288001"/>
            <a:ext cx="7806877" cy="579847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dirty="0"/>
              <a:t>Kliknite sem a upravte štýly predlohy textu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3EFD347-30A7-0507-BCA4-972200ADBF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8000" y="2057399"/>
            <a:ext cx="3233123" cy="4029075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dirty="0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AECF91B1-C22C-D369-3D13-5EA4674DE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607C7-C892-4CDB-B569-B63489E9655B}" type="datetime1">
              <a:rPr lang="sk-SK" smtClean="0"/>
              <a:t>24. 4. 2024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B8EBDAAA-00AB-1C14-5355-955E10331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/>
              <a:t>ELEKTRO</a:t>
            </a:r>
            <a:r>
              <a:rPr lang="sk-SK" baseline="30000" dirty="0"/>
              <a:t>2024</a:t>
            </a:r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5686FD7A-2880-B6CE-E5F0-0B734E0B7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2CE94-CE8D-49F4-8522-F0282CB418A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53100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739B00-02B7-B63D-8C1A-7E787F9EA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88000"/>
            <a:ext cx="3233123" cy="1632873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sk-SK" dirty="0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12E8012B-137F-43C4-0948-D22DE1BD3B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097123" y="288001"/>
            <a:ext cx="7806877" cy="57984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CF0580E-245B-D474-4D79-0C4F342E78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8000" y="2057399"/>
            <a:ext cx="3233123" cy="4029075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dirty="0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9026F4FE-6676-2B39-F78A-C2CEC93BA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09C7B-9A28-46C0-9098-B911271F2B11}" type="datetime1">
              <a:rPr lang="sk-SK" smtClean="0"/>
              <a:t>24. 4. 2024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FEABCB7B-2AF9-071F-5529-D142EC04E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/>
              <a:t>ELEKTRO</a:t>
            </a:r>
            <a:r>
              <a:rPr lang="sk-SK" baseline="30000" dirty="0"/>
              <a:t>2024</a:t>
            </a:r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7268078F-9D9A-70A7-1B26-020F068C9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2CE94-CE8D-49F4-8522-F0282CB418A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47329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207DA900-1047-38B7-5D14-2046E22FD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99" y="286603"/>
            <a:ext cx="11616001" cy="10372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dirty="0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FA8AA92-E82A-3412-2356-E94178C629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7999" y="1683224"/>
            <a:ext cx="11616001" cy="44036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dirty="0"/>
              <a:t>Kliknite sem a upravte štýly predlohy textu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F386B91C-0330-FE49-2022-3B3964F7F7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8000" y="6356350"/>
            <a:ext cx="1346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defRPr>
            </a:lvl1pPr>
          </a:lstStyle>
          <a:p>
            <a:fld id="{D04C6D47-AAF2-4AEE-A2A3-55B0B16397CD}" type="datetime1">
              <a:rPr lang="sk-SK" smtClean="0"/>
              <a:pPr/>
              <a:t>24. 4. 2024</a:t>
            </a:fld>
            <a:endParaRPr lang="sk-SK" dirty="0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BBF71844-C1FC-EAF8-3504-C2EF9DCD72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37815" y="6356350"/>
            <a:ext cx="4158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 dirty="0"/>
              <a:t>ELEKTRO</a:t>
            </a:r>
            <a:r>
              <a:rPr lang="sk-SK" baseline="30000" dirty="0"/>
              <a:t>2024</a:t>
            </a:r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80A3CBCA-4E05-7DA7-135E-0A8E095AA6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40872" y="6356350"/>
            <a:ext cx="10631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defRPr>
            </a:lvl1pPr>
          </a:lstStyle>
          <a:p>
            <a:fld id="{B862CE94-CE8D-49F4-8522-F0282CB418AA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74250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/>
          </a:solidFill>
          <a:latin typeface="Aptos" panose="020B00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ptos" panose="020B00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ptos" panose="020B00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ptos" panose="020B00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ptos" panose="020B00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ptos" panose="020B00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6B48AA-0C08-3910-807A-4B536B8E6F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270D6E6-E1E0-74B9-EE91-E1F4C8D624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05102058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0</Words>
  <Application>Microsoft Office PowerPoint</Application>
  <PresentationFormat>Širokouhlá</PresentationFormat>
  <Paragraphs>0</Paragraphs>
  <Slides>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Wingdings</vt:lpstr>
      <vt:lpstr>Motív Office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Jozef Dubovan</dc:creator>
  <cp:lastModifiedBy>Jozef Dubovan</cp:lastModifiedBy>
  <cp:revision>5</cp:revision>
  <dcterms:created xsi:type="dcterms:W3CDTF">2023-12-12T14:37:45Z</dcterms:created>
  <dcterms:modified xsi:type="dcterms:W3CDTF">2024-04-24T09:55:10Z</dcterms:modified>
</cp:coreProperties>
</file>