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1115000" cy="43641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40" d="100"/>
          <a:sy n="40" d="100"/>
        </p:scale>
        <p:origin x="2508" y="-4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0 with bleeding mar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05FC54-1B42-2F6F-B8A3-E067565E2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038" y="2852710"/>
            <a:ext cx="18545359" cy="23074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000" b="1" cap="all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nadpisu</a:t>
            </a:r>
            <a:endParaRPr lang="en-US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A2FB5FB-6515-AB66-8A98-22E5C1EAA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3002" y="5423793"/>
            <a:ext cx="18545359" cy="423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sz="2800" noProof="0" dirty="0"/>
              <a:t>N</a:t>
            </a:r>
            <a:r>
              <a:rPr lang="sk-SK" sz="2800" noProof="0" dirty="0"/>
              <a:t>. </a:t>
            </a:r>
            <a:r>
              <a:rPr lang="en-US" sz="2800" noProof="0" dirty="0"/>
              <a:t>Surname a); N</a:t>
            </a:r>
            <a:r>
              <a:rPr lang="sk-SK" sz="2800" noProof="0" dirty="0"/>
              <a:t>.</a:t>
            </a:r>
            <a:r>
              <a:rPr lang="en-US" sz="2800" noProof="0" dirty="0"/>
              <a:t>Surname b) </a:t>
            </a:r>
            <a:endParaRPr lang="en-US" noProof="0" dirty="0"/>
          </a:p>
        </p:txBody>
      </p:sp>
      <p:sp>
        <p:nvSpPr>
          <p:cNvPr id="9" name="Zástupný text 9">
            <a:extLst>
              <a:ext uri="{FF2B5EF4-FFF2-40B4-BE49-F238E27FC236}">
                <a16:creationId xmlns:a16="http://schemas.microsoft.com/office/drawing/2014/main" id="{0A921CBE-B209-BBF1-35D4-82420597C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3002" y="6073792"/>
            <a:ext cx="8987059" cy="19780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2pPr>
            <a:lvl3pPr marL="3063514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3pPr>
            <a:lvl4pPr marL="4595271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4pPr>
            <a:lvl5pPr marL="6127028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5pPr>
          </a:lstStyle>
          <a:p>
            <a:pPr lvl="0"/>
            <a:r>
              <a:rPr lang="en-US" noProof="0" dirty="0"/>
              <a:t>a) Address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8459C35-2CCE-7EB0-053E-498B9A690A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61674" y="6073791"/>
            <a:ext cx="8987060" cy="19780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2pPr>
            <a:lvl3pPr marL="3063514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3pPr>
            <a:lvl4pPr marL="4595271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4pPr>
            <a:lvl5pPr marL="6127028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5pPr>
          </a:lstStyle>
          <a:p>
            <a:pPr lvl="0"/>
            <a:r>
              <a:rPr lang="en-US" noProof="0" dirty="0"/>
              <a:t>b) Address</a:t>
            </a:r>
          </a:p>
        </p:txBody>
      </p:sp>
      <p:sp>
        <p:nvSpPr>
          <p:cNvPr id="11" name="Zástupný objekt pre obsah 20">
            <a:extLst>
              <a:ext uri="{FF2B5EF4-FFF2-40B4-BE49-F238E27FC236}">
                <a16:creationId xmlns:a16="http://schemas.microsoft.com/office/drawing/2014/main" id="{03315348-F228-EDD9-0348-3EC38EC9486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0620349" y="9449672"/>
            <a:ext cx="8988071" cy="115689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2" name="Zástupný objekt pre obsah 20">
            <a:extLst>
              <a:ext uri="{FF2B5EF4-FFF2-40B4-BE49-F238E27FC236}">
                <a16:creationId xmlns:a16="http://schemas.microsoft.com/office/drawing/2014/main" id="{25626807-5BD8-AD30-FBE6-0CCA6C158ED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061338" y="10892353"/>
            <a:ext cx="8988071" cy="10126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3" name="Zástupný objekt pre obsah 20">
            <a:extLst>
              <a:ext uri="{FF2B5EF4-FFF2-40B4-BE49-F238E27FC236}">
                <a16:creationId xmlns:a16="http://schemas.microsoft.com/office/drawing/2014/main" id="{5C10AF37-1E66-E96D-7E5B-00DA2BD547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502824" y="27711296"/>
            <a:ext cx="8988071" cy="10580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4" name="Zástupný objekt pre obsah 20">
            <a:extLst>
              <a:ext uri="{FF2B5EF4-FFF2-40B4-BE49-F238E27FC236}">
                <a16:creationId xmlns:a16="http://schemas.microsoft.com/office/drawing/2014/main" id="{0585A4EE-D0A9-285D-5967-7813DF4E6BB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061515" y="27711295"/>
            <a:ext cx="8988071" cy="10580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5" name="Zástupný objekt pre obsah 20">
            <a:extLst>
              <a:ext uri="{FF2B5EF4-FFF2-40B4-BE49-F238E27FC236}">
                <a16:creationId xmlns:a16="http://schemas.microsoft.com/office/drawing/2014/main" id="{915D8D36-B30C-31EB-3645-DD27254FC7A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502823" y="21563414"/>
            <a:ext cx="28105241" cy="557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6" name="Zástupný text 29">
            <a:extLst>
              <a:ext uri="{FF2B5EF4-FFF2-40B4-BE49-F238E27FC236}">
                <a16:creationId xmlns:a16="http://schemas.microsoft.com/office/drawing/2014/main" id="{F96DBDB3-9CCD-57E1-61BC-6A5EAECF4B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03002" y="9452656"/>
            <a:ext cx="8987396" cy="1225687"/>
          </a:xfrm>
          <a:prstGeom prst="rect">
            <a:avLst/>
          </a:prstGeom>
          <a:solidFill>
            <a:schemeClr val="tx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Abstract</a:t>
            </a:r>
          </a:p>
        </p:txBody>
      </p:sp>
      <p:sp>
        <p:nvSpPr>
          <p:cNvPr id="17" name="Zástupný text 29">
            <a:extLst>
              <a:ext uri="{FF2B5EF4-FFF2-40B4-BE49-F238E27FC236}">
                <a16:creationId xmlns:a16="http://schemas.microsoft.com/office/drawing/2014/main" id="{9FDAFF7C-13DD-C0AF-9BED-CE10B28C1F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1001" y="9445330"/>
            <a:ext cx="8987396" cy="1225687"/>
          </a:xfrm>
          <a:prstGeom prst="rect">
            <a:avLst/>
          </a:prstGeom>
          <a:solidFill>
            <a:schemeClr val="tx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8" name="Zástupný text 29">
            <a:extLst>
              <a:ext uri="{FF2B5EF4-FFF2-40B4-BE49-F238E27FC236}">
                <a16:creationId xmlns:a16="http://schemas.microsoft.com/office/drawing/2014/main" id="{FE06EC1E-5254-902D-F9C1-B84033B036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20384" y="27711295"/>
            <a:ext cx="8987396" cy="1225687"/>
          </a:xfrm>
          <a:prstGeom prst="rect">
            <a:avLst/>
          </a:prstGeom>
          <a:solidFill>
            <a:schemeClr val="tx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Conclusion</a:t>
            </a:r>
          </a:p>
        </p:txBody>
      </p:sp>
      <p:sp>
        <p:nvSpPr>
          <p:cNvPr id="19" name="Zástupný text 29">
            <a:extLst>
              <a:ext uri="{FF2B5EF4-FFF2-40B4-BE49-F238E27FC236}">
                <a16:creationId xmlns:a16="http://schemas.microsoft.com/office/drawing/2014/main" id="{ED016590-1986-50E9-6CED-EC693BB947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2665" y="10892352"/>
            <a:ext cx="8987396" cy="10126313"/>
          </a:xfrm>
          <a:prstGeom prst="rect">
            <a:avLst/>
          </a:prstGeom>
          <a:solidFill>
            <a:srgbClr val="FC6C0F"/>
          </a:solidFill>
          <a:ln>
            <a:solidFill>
              <a:srgbClr val="2176B9"/>
            </a:solidFill>
          </a:ln>
        </p:spPr>
        <p:txBody>
          <a:bodyPr lIns="180000" tIns="180000" rIns="180000" bIns="180000" anchor="t">
            <a:normAutofit/>
          </a:bodyPr>
          <a:lstStyle>
            <a:lvl1pPr marL="0" indent="0" algn="just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Abstract</a:t>
            </a:r>
          </a:p>
        </p:txBody>
      </p:sp>
      <p:sp>
        <p:nvSpPr>
          <p:cNvPr id="20" name="Zástupný text 29">
            <a:extLst>
              <a:ext uri="{FF2B5EF4-FFF2-40B4-BE49-F238E27FC236}">
                <a16:creationId xmlns:a16="http://schemas.microsoft.com/office/drawing/2014/main" id="{2188396D-26D6-2DB7-75E6-8EA8EAA0AF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20206" y="29150991"/>
            <a:ext cx="8987396" cy="9140754"/>
          </a:xfrm>
          <a:prstGeom prst="rect">
            <a:avLst/>
          </a:prstGeom>
          <a:solidFill>
            <a:srgbClr val="FC6C0F"/>
          </a:solidFill>
        </p:spPr>
        <p:txBody>
          <a:bodyPr lIns="180000" tIns="180000" rIns="180000" bIns="180000" anchor="t">
            <a:normAutofit/>
          </a:bodyPr>
          <a:lstStyle>
            <a:lvl1pPr marL="0" indent="0" algn="just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Conclusion</a:t>
            </a:r>
          </a:p>
        </p:txBody>
      </p:sp>
      <p:sp>
        <p:nvSpPr>
          <p:cNvPr id="21" name="Zástupný text 29">
            <a:extLst>
              <a:ext uri="{FF2B5EF4-FFF2-40B4-BE49-F238E27FC236}">
                <a16:creationId xmlns:a16="http://schemas.microsoft.com/office/drawing/2014/main" id="{F04B0F46-64A6-454C-D274-CCA7149AF5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2665" y="39099004"/>
            <a:ext cx="8987396" cy="60296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ACKNOWLEDGEMENTS</a:t>
            </a:r>
          </a:p>
        </p:txBody>
      </p:sp>
      <p:sp>
        <p:nvSpPr>
          <p:cNvPr id="23" name="Zástupný text 29">
            <a:extLst>
              <a:ext uri="{FF2B5EF4-FFF2-40B4-BE49-F238E27FC236}">
                <a16:creationId xmlns:a16="http://schemas.microsoft.com/office/drawing/2014/main" id="{66CD50C9-AF91-DE52-9DA4-5F92ED668D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61338" y="39099004"/>
            <a:ext cx="8987396" cy="60296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REFERENCES</a:t>
            </a:r>
          </a:p>
        </p:txBody>
      </p:sp>
      <p:sp>
        <p:nvSpPr>
          <p:cNvPr id="26" name="Zástupný text 9">
            <a:extLst>
              <a:ext uri="{FF2B5EF4-FFF2-40B4-BE49-F238E27FC236}">
                <a16:creationId xmlns:a16="http://schemas.microsoft.com/office/drawing/2014/main" id="{BF0C785F-A5A3-357C-FB37-EE8A444927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2701" y="8271916"/>
            <a:ext cx="18545696" cy="5387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2pPr>
            <a:lvl3pPr marL="3063514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3pPr>
            <a:lvl4pPr marL="4595271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4pPr>
            <a:lvl5pPr marL="6127028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5pPr>
          </a:lstStyle>
          <a:p>
            <a:pPr lvl="0"/>
            <a:r>
              <a:rPr lang="en-US" noProof="0" dirty="0"/>
              <a:t>Corresponding author e-mail: name.surname@uniza.sk</a:t>
            </a:r>
          </a:p>
        </p:txBody>
      </p:sp>
      <p:sp>
        <p:nvSpPr>
          <p:cNvPr id="2" name="Zástupný text 29">
            <a:extLst>
              <a:ext uri="{FF2B5EF4-FFF2-40B4-BE49-F238E27FC236}">
                <a16:creationId xmlns:a16="http://schemas.microsoft.com/office/drawing/2014/main" id="{9DA5D45A-8484-DA8C-879F-55F10C4183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02665" y="40123202"/>
            <a:ext cx="8987396" cy="27266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Acknowledgement</a:t>
            </a:r>
          </a:p>
        </p:txBody>
      </p:sp>
      <p:sp>
        <p:nvSpPr>
          <p:cNvPr id="3" name="Zástupný text 29">
            <a:extLst>
              <a:ext uri="{FF2B5EF4-FFF2-40B4-BE49-F238E27FC236}">
                <a16:creationId xmlns:a16="http://schemas.microsoft.com/office/drawing/2014/main" id="{EE57F418-4621-84C4-1C49-DEED25D14F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61338" y="40123202"/>
            <a:ext cx="8987396" cy="27266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[1]</a:t>
            </a:r>
          </a:p>
        </p:txBody>
      </p:sp>
      <p:sp>
        <p:nvSpPr>
          <p:cNvPr id="4" name="Zástupný text 29">
            <a:extLst>
              <a:ext uri="{FF2B5EF4-FFF2-40B4-BE49-F238E27FC236}">
                <a16:creationId xmlns:a16="http://schemas.microsoft.com/office/drawing/2014/main" id="{E70FB62D-4821-7DF1-14C8-FCED2A261E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620011" y="39099004"/>
            <a:ext cx="8987396" cy="375087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[</a:t>
            </a:r>
            <a:r>
              <a:rPr lang="sk-SK" noProof="0" dirty="0"/>
              <a:t>2</a:t>
            </a:r>
            <a:r>
              <a:rPr lang="en-US" noProof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7216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0 w/o bleeding mar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05FC54-1B42-2F6F-B8A3-E067565E2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038" y="2852710"/>
            <a:ext cx="18545359" cy="23074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000" b="1" cap="all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nadpisu</a:t>
            </a:r>
            <a:endParaRPr lang="en-US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A2FB5FB-6515-AB66-8A98-22E5C1EAA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3002" y="5423793"/>
            <a:ext cx="18545359" cy="423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sz="2800" noProof="0" dirty="0"/>
              <a:t>N</a:t>
            </a:r>
            <a:r>
              <a:rPr lang="sk-SK" sz="2800" noProof="0" dirty="0"/>
              <a:t>. </a:t>
            </a:r>
            <a:r>
              <a:rPr lang="en-US" sz="2800" noProof="0" dirty="0"/>
              <a:t>Surname a); N</a:t>
            </a:r>
            <a:r>
              <a:rPr lang="sk-SK" sz="2800" noProof="0" dirty="0"/>
              <a:t>.</a:t>
            </a:r>
            <a:r>
              <a:rPr lang="en-US" sz="2800" noProof="0" dirty="0"/>
              <a:t>Surname b) </a:t>
            </a:r>
            <a:endParaRPr lang="en-US" noProof="0" dirty="0"/>
          </a:p>
        </p:txBody>
      </p:sp>
      <p:sp>
        <p:nvSpPr>
          <p:cNvPr id="9" name="Zástupný text 9">
            <a:extLst>
              <a:ext uri="{FF2B5EF4-FFF2-40B4-BE49-F238E27FC236}">
                <a16:creationId xmlns:a16="http://schemas.microsoft.com/office/drawing/2014/main" id="{0A921CBE-B209-BBF1-35D4-82420597C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3002" y="6073792"/>
            <a:ext cx="8987059" cy="19780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2pPr>
            <a:lvl3pPr marL="3063514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3pPr>
            <a:lvl4pPr marL="4595271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4pPr>
            <a:lvl5pPr marL="6127028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5pPr>
          </a:lstStyle>
          <a:p>
            <a:pPr lvl="0"/>
            <a:r>
              <a:rPr lang="en-US" noProof="0" dirty="0"/>
              <a:t>a) Address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8459C35-2CCE-7EB0-053E-498B9A690A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61674" y="6073791"/>
            <a:ext cx="8987060" cy="19780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2pPr>
            <a:lvl3pPr marL="3063514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3pPr>
            <a:lvl4pPr marL="4595271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4pPr>
            <a:lvl5pPr marL="6127028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5pPr>
          </a:lstStyle>
          <a:p>
            <a:pPr lvl="0"/>
            <a:r>
              <a:rPr lang="en-US" noProof="0" dirty="0"/>
              <a:t>b) Address</a:t>
            </a:r>
          </a:p>
        </p:txBody>
      </p:sp>
      <p:sp>
        <p:nvSpPr>
          <p:cNvPr id="11" name="Zástupný objekt pre obsah 20">
            <a:extLst>
              <a:ext uri="{FF2B5EF4-FFF2-40B4-BE49-F238E27FC236}">
                <a16:creationId xmlns:a16="http://schemas.microsoft.com/office/drawing/2014/main" id="{03315348-F228-EDD9-0348-3EC38EC9486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0620349" y="9449672"/>
            <a:ext cx="8988071" cy="115689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2" name="Zástupný objekt pre obsah 20">
            <a:extLst>
              <a:ext uri="{FF2B5EF4-FFF2-40B4-BE49-F238E27FC236}">
                <a16:creationId xmlns:a16="http://schemas.microsoft.com/office/drawing/2014/main" id="{25626807-5BD8-AD30-FBE6-0CCA6C158ED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061338" y="10892353"/>
            <a:ext cx="8988071" cy="10126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3" name="Zástupný objekt pre obsah 20">
            <a:extLst>
              <a:ext uri="{FF2B5EF4-FFF2-40B4-BE49-F238E27FC236}">
                <a16:creationId xmlns:a16="http://schemas.microsoft.com/office/drawing/2014/main" id="{5C10AF37-1E66-E96D-7E5B-00DA2BD547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502824" y="27711296"/>
            <a:ext cx="8988071" cy="10580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4" name="Zástupný objekt pre obsah 20">
            <a:extLst>
              <a:ext uri="{FF2B5EF4-FFF2-40B4-BE49-F238E27FC236}">
                <a16:creationId xmlns:a16="http://schemas.microsoft.com/office/drawing/2014/main" id="{0585A4EE-D0A9-285D-5967-7813DF4E6BB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061515" y="27711295"/>
            <a:ext cx="8988071" cy="10580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5" name="Zástupný objekt pre obsah 20">
            <a:extLst>
              <a:ext uri="{FF2B5EF4-FFF2-40B4-BE49-F238E27FC236}">
                <a16:creationId xmlns:a16="http://schemas.microsoft.com/office/drawing/2014/main" id="{915D8D36-B30C-31EB-3645-DD27254FC7A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502823" y="21563414"/>
            <a:ext cx="28105241" cy="557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3200"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 </a:t>
            </a:r>
            <a:r>
              <a:rPr lang="en-US" noProof="0" dirty="0" err="1"/>
              <a:t>sem</a:t>
            </a:r>
            <a:r>
              <a:rPr lang="en-US" noProof="0" dirty="0"/>
              <a:t> a </a:t>
            </a:r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štýly</a:t>
            </a:r>
            <a:r>
              <a:rPr lang="en-US" noProof="0" dirty="0"/>
              <a:t> </a:t>
            </a:r>
            <a:r>
              <a:rPr lang="en-US" noProof="0" dirty="0" err="1"/>
              <a:t>predlohy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endParaRPr lang="en-US" noProof="0" dirty="0"/>
          </a:p>
        </p:txBody>
      </p:sp>
      <p:sp>
        <p:nvSpPr>
          <p:cNvPr id="16" name="Zástupný text 29">
            <a:extLst>
              <a:ext uri="{FF2B5EF4-FFF2-40B4-BE49-F238E27FC236}">
                <a16:creationId xmlns:a16="http://schemas.microsoft.com/office/drawing/2014/main" id="{F96DBDB3-9CCD-57E1-61BC-6A5EAECF4B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03002" y="9452656"/>
            <a:ext cx="8987396" cy="1225687"/>
          </a:xfrm>
          <a:prstGeom prst="rect">
            <a:avLst/>
          </a:prstGeom>
          <a:solidFill>
            <a:schemeClr val="tx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Abstract</a:t>
            </a:r>
          </a:p>
        </p:txBody>
      </p:sp>
      <p:sp>
        <p:nvSpPr>
          <p:cNvPr id="17" name="Zástupný text 29">
            <a:extLst>
              <a:ext uri="{FF2B5EF4-FFF2-40B4-BE49-F238E27FC236}">
                <a16:creationId xmlns:a16="http://schemas.microsoft.com/office/drawing/2014/main" id="{9FDAFF7C-13DD-C0AF-9BED-CE10B28C1F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1001" y="9445330"/>
            <a:ext cx="8987396" cy="1225687"/>
          </a:xfrm>
          <a:prstGeom prst="rect">
            <a:avLst/>
          </a:prstGeom>
          <a:solidFill>
            <a:schemeClr val="tx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8" name="Zástupný text 29">
            <a:extLst>
              <a:ext uri="{FF2B5EF4-FFF2-40B4-BE49-F238E27FC236}">
                <a16:creationId xmlns:a16="http://schemas.microsoft.com/office/drawing/2014/main" id="{FE06EC1E-5254-902D-F9C1-B84033B036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20384" y="27711295"/>
            <a:ext cx="8987396" cy="1225687"/>
          </a:xfrm>
          <a:prstGeom prst="rect">
            <a:avLst/>
          </a:prstGeom>
          <a:solidFill>
            <a:schemeClr val="tx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Conclusion</a:t>
            </a:r>
          </a:p>
        </p:txBody>
      </p:sp>
      <p:sp>
        <p:nvSpPr>
          <p:cNvPr id="19" name="Zástupný text 29">
            <a:extLst>
              <a:ext uri="{FF2B5EF4-FFF2-40B4-BE49-F238E27FC236}">
                <a16:creationId xmlns:a16="http://schemas.microsoft.com/office/drawing/2014/main" id="{ED016590-1986-50E9-6CED-EC693BB947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2665" y="10892352"/>
            <a:ext cx="8987396" cy="10126313"/>
          </a:xfrm>
          <a:prstGeom prst="rect">
            <a:avLst/>
          </a:prstGeom>
          <a:solidFill>
            <a:srgbClr val="FC6C0F"/>
          </a:solidFill>
          <a:ln>
            <a:solidFill>
              <a:srgbClr val="2176B9"/>
            </a:solidFill>
          </a:ln>
        </p:spPr>
        <p:txBody>
          <a:bodyPr lIns="180000" tIns="180000" rIns="180000" bIns="180000" anchor="t">
            <a:normAutofit/>
          </a:bodyPr>
          <a:lstStyle>
            <a:lvl1pPr marL="0" indent="0" algn="just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Abstract</a:t>
            </a:r>
          </a:p>
        </p:txBody>
      </p:sp>
      <p:sp>
        <p:nvSpPr>
          <p:cNvPr id="20" name="Zástupný text 29">
            <a:extLst>
              <a:ext uri="{FF2B5EF4-FFF2-40B4-BE49-F238E27FC236}">
                <a16:creationId xmlns:a16="http://schemas.microsoft.com/office/drawing/2014/main" id="{2188396D-26D6-2DB7-75E6-8EA8EAA0AF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20206" y="29150991"/>
            <a:ext cx="8987396" cy="9140754"/>
          </a:xfrm>
          <a:prstGeom prst="rect">
            <a:avLst/>
          </a:prstGeom>
          <a:solidFill>
            <a:srgbClr val="FC6C0F"/>
          </a:solidFill>
        </p:spPr>
        <p:txBody>
          <a:bodyPr lIns="180000" tIns="180000" rIns="180000" bIns="180000" anchor="t">
            <a:normAutofit/>
          </a:bodyPr>
          <a:lstStyle>
            <a:lvl1pPr marL="0" indent="0" algn="just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Conclusion</a:t>
            </a:r>
          </a:p>
        </p:txBody>
      </p:sp>
      <p:sp>
        <p:nvSpPr>
          <p:cNvPr id="21" name="Zástupný text 29">
            <a:extLst>
              <a:ext uri="{FF2B5EF4-FFF2-40B4-BE49-F238E27FC236}">
                <a16:creationId xmlns:a16="http://schemas.microsoft.com/office/drawing/2014/main" id="{F04B0F46-64A6-454C-D274-CCA7149AF5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2665" y="39099004"/>
            <a:ext cx="8987396" cy="60296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ACKNOWLEDGEMENTS</a:t>
            </a:r>
          </a:p>
        </p:txBody>
      </p:sp>
      <p:sp>
        <p:nvSpPr>
          <p:cNvPr id="22" name="Zástupný text 29">
            <a:extLst>
              <a:ext uri="{FF2B5EF4-FFF2-40B4-BE49-F238E27FC236}">
                <a16:creationId xmlns:a16="http://schemas.microsoft.com/office/drawing/2014/main" id="{60CA5A89-FB6F-6163-6C97-E212C1CE0A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02665" y="40123202"/>
            <a:ext cx="8987396" cy="27266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Acknowledgement</a:t>
            </a:r>
          </a:p>
        </p:txBody>
      </p:sp>
      <p:sp>
        <p:nvSpPr>
          <p:cNvPr id="23" name="Zástupný text 29">
            <a:extLst>
              <a:ext uri="{FF2B5EF4-FFF2-40B4-BE49-F238E27FC236}">
                <a16:creationId xmlns:a16="http://schemas.microsoft.com/office/drawing/2014/main" id="{66CD50C9-AF91-DE52-9DA4-5F92ED668D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61338" y="39099004"/>
            <a:ext cx="8987396" cy="60296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REFERENCES</a:t>
            </a:r>
          </a:p>
        </p:txBody>
      </p:sp>
      <p:sp>
        <p:nvSpPr>
          <p:cNvPr id="24" name="Zástupný text 29">
            <a:extLst>
              <a:ext uri="{FF2B5EF4-FFF2-40B4-BE49-F238E27FC236}">
                <a16:creationId xmlns:a16="http://schemas.microsoft.com/office/drawing/2014/main" id="{DE9726A4-E513-85D0-9551-373C850BF1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61338" y="40123202"/>
            <a:ext cx="8987396" cy="27266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[1]</a:t>
            </a:r>
          </a:p>
        </p:txBody>
      </p:sp>
      <p:sp>
        <p:nvSpPr>
          <p:cNvPr id="25" name="Zástupný text 29">
            <a:extLst>
              <a:ext uri="{FF2B5EF4-FFF2-40B4-BE49-F238E27FC236}">
                <a16:creationId xmlns:a16="http://schemas.microsoft.com/office/drawing/2014/main" id="{96802870-1A04-49DE-E95B-A130E5D2F2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620011" y="39099004"/>
            <a:ext cx="8987396" cy="375087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/>
            </a:lvl2pPr>
            <a:lvl3pPr marL="3063514" indent="0">
              <a:buNone/>
              <a:defRPr/>
            </a:lvl3pPr>
            <a:lvl4pPr marL="4595271" indent="0">
              <a:buNone/>
              <a:defRPr/>
            </a:lvl4pPr>
            <a:lvl5pPr marL="6127028" indent="0">
              <a:buNone/>
              <a:defRPr/>
            </a:lvl5pPr>
          </a:lstStyle>
          <a:p>
            <a:pPr lvl="0"/>
            <a:r>
              <a:rPr lang="en-US" noProof="0" dirty="0"/>
              <a:t>[</a:t>
            </a:r>
            <a:r>
              <a:rPr lang="sk-SK" noProof="0" dirty="0"/>
              <a:t>2</a:t>
            </a:r>
            <a:r>
              <a:rPr lang="en-US" noProof="0" dirty="0"/>
              <a:t>]</a:t>
            </a:r>
          </a:p>
        </p:txBody>
      </p:sp>
      <p:sp>
        <p:nvSpPr>
          <p:cNvPr id="26" name="Zástupný text 9">
            <a:extLst>
              <a:ext uri="{FF2B5EF4-FFF2-40B4-BE49-F238E27FC236}">
                <a16:creationId xmlns:a16="http://schemas.microsoft.com/office/drawing/2014/main" id="{BF0C785F-A5A3-357C-FB37-EE8A444927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2701" y="8271916"/>
            <a:ext cx="18545696" cy="5387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531757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2pPr>
            <a:lvl3pPr marL="3063514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3pPr>
            <a:lvl4pPr marL="4595271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4pPr>
            <a:lvl5pPr marL="6127028" indent="0">
              <a:buNone/>
              <a:defRPr sz="2800" b="1">
                <a:solidFill>
                  <a:schemeClr val="bg1"/>
                </a:solidFill>
                <a:latin typeface="Public Sans" pitchFamily="2" charset="-18"/>
              </a:defRPr>
            </a:lvl5pPr>
          </a:lstStyle>
          <a:p>
            <a:pPr lvl="0"/>
            <a:r>
              <a:rPr lang="en-US" noProof="0" dirty="0"/>
              <a:t>Corresponding author e-mail: name.surname@uniza.sk</a:t>
            </a:r>
          </a:p>
        </p:txBody>
      </p:sp>
    </p:spTree>
    <p:extLst>
      <p:ext uri="{BB962C8B-B14F-4D97-AF65-F5344CB8AC3E}">
        <p14:creationId xmlns:p14="http://schemas.microsoft.com/office/powerpoint/2010/main" val="136654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9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111520" rtl="0" eaLnBrk="1" latinLnBrk="0" hangingPunct="1">
        <a:lnSpc>
          <a:spcPct val="90000"/>
        </a:lnSpc>
        <a:spcBef>
          <a:spcPct val="0"/>
        </a:spcBef>
        <a:buNone/>
        <a:defRPr sz="149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880" indent="-777880" algn="l" defTabSz="3111520" rtl="0" eaLnBrk="1" latinLnBrk="0" hangingPunct="1">
        <a:lnSpc>
          <a:spcPct val="90000"/>
        </a:lnSpc>
        <a:spcBef>
          <a:spcPts val="3403"/>
        </a:spcBef>
        <a:buFont typeface="Arial" panose="020B0604020202020204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1pPr>
      <a:lvl2pPr marL="2333640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8167" kern="1200">
          <a:solidFill>
            <a:schemeClr val="tx1"/>
          </a:solidFill>
          <a:latin typeface="+mn-lt"/>
          <a:ea typeface="+mn-ea"/>
          <a:cs typeface="+mn-cs"/>
        </a:defRPr>
      </a:lvl2pPr>
      <a:lvl3pPr marL="3889400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806" kern="1200">
          <a:solidFill>
            <a:schemeClr val="tx1"/>
          </a:solidFill>
          <a:latin typeface="+mn-lt"/>
          <a:ea typeface="+mn-ea"/>
          <a:cs typeface="+mn-cs"/>
        </a:defRPr>
      </a:lvl3pPr>
      <a:lvl4pPr marL="5445161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125" kern="1200">
          <a:solidFill>
            <a:schemeClr val="tx1"/>
          </a:solidFill>
          <a:latin typeface="+mn-lt"/>
          <a:ea typeface="+mn-ea"/>
          <a:cs typeface="+mn-cs"/>
        </a:defRPr>
      </a:lvl4pPr>
      <a:lvl5pPr marL="7000921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125" kern="1200">
          <a:solidFill>
            <a:schemeClr val="tx1"/>
          </a:solidFill>
          <a:latin typeface="+mn-lt"/>
          <a:ea typeface="+mn-ea"/>
          <a:cs typeface="+mn-cs"/>
        </a:defRPr>
      </a:lvl5pPr>
      <a:lvl6pPr marL="8556681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125" kern="1200">
          <a:solidFill>
            <a:schemeClr val="tx1"/>
          </a:solidFill>
          <a:latin typeface="+mn-lt"/>
          <a:ea typeface="+mn-ea"/>
          <a:cs typeface="+mn-cs"/>
        </a:defRPr>
      </a:lvl6pPr>
      <a:lvl7pPr marL="10112441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125" kern="1200">
          <a:solidFill>
            <a:schemeClr val="tx1"/>
          </a:solidFill>
          <a:latin typeface="+mn-lt"/>
          <a:ea typeface="+mn-ea"/>
          <a:cs typeface="+mn-cs"/>
        </a:defRPr>
      </a:lvl7pPr>
      <a:lvl8pPr marL="11668201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125" kern="1200">
          <a:solidFill>
            <a:schemeClr val="tx1"/>
          </a:solidFill>
          <a:latin typeface="+mn-lt"/>
          <a:ea typeface="+mn-ea"/>
          <a:cs typeface="+mn-cs"/>
        </a:defRPr>
      </a:lvl8pPr>
      <a:lvl9pPr marL="13223961" indent="-777880" algn="l" defTabSz="3111520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6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1pPr>
      <a:lvl2pPr marL="1555760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2pPr>
      <a:lvl3pPr marL="3111520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3pPr>
      <a:lvl4pPr marL="4667280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4pPr>
      <a:lvl5pPr marL="6223041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5pPr>
      <a:lvl6pPr marL="7778801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6pPr>
      <a:lvl7pPr marL="9334561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7pPr>
      <a:lvl8pPr marL="10890321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8pPr>
      <a:lvl9pPr marL="12446081" algn="l" defTabSz="3111520" rtl="0" eaLnBrk="1" latinLnBrk="0" hangingPunct="1">
        <a:defRPr sz="6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adpis 81">
            <a:extLst>
              <a:ext uri="{FF2B5EF4-FFF2-40B4-BE49-F238E27FC236}">
                <a16:creationId xmlns:a16="http://schemas.microsoft.com/office/drawing/2014/main" id="{B4D07F35-8C1C-1BBE-DFC2-11209143F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3" name="Zástupný text 82">
            <a:extLst>
              <a:ext uri="{FF2B5EF4-FFF2-40B4-BE49-F238E27FC236}">
                <a16:creationId xmlns:a16="http://schemas.microsoft.com/office/drawing/2014/main" id="{8970E756-39EE-E4FE-05B6-80A523B8F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/>
              <a:t>. </a:t>
            </a:r>
            <a:r>
              <a:rPr lang="en-US" dirty="0" err="1"/>
              <a:t>Surname</a:t>
            </a:r>
            <a:r>
              <a:rPr lang="en-US" baseline="30000" dirty="0" err="1"/>
              <a:t>a</a:t>
            </a:r>
            <a:r>
              <a:rPr lang="en-US" baseline="30000" dirty="0"/>
              <a:t>)</a:t>
            </a:r>
            <a:r>
              <a:rPr lang="en-US" dirty="0"/>
              <a:t>, N</a:t>
            </a:r>
            <a:r>
              <a:rPr lang="sk-SK" dirty="0"/>
              <a:t>. </a:t>
            </a:r>
            <a:r>
              <a:rPr lang="en-US" dirty="0" err="1"/>
              <a:t>Surname</a:t>
            </a:r>
            <a:r>
              <a:rPr lang="en-US" baseline="30000" dirty="0" err="1"/>
              <a:t>b</a:t>
            </a:r>
            <a:r>
              <a:rPr lang="en-US" baseline="30000" dirty="0"/>
              <a:t>)</a:t>
            </a:r>
            <a:r>
              <a:rPr lang="en-US" dirty="0"/>
              <a:t>, ...</a:t>
            </a:r>
          </a:p>
          <a:p>
            <a:endParaRPr lang="sk-SK" dirty="0"/>
          </a:p>
        </p:txBody>
      </p:sp>
      <p:sp>
        <p:nvSpPr>
          <p:cNvPr id="84" name="Zástupný text 83">
            <a:extLst>
              <a:ext uri="{FF2B5EF4-FFF2-40B4-BE49-F238E27FC236}">
                <a16:creationId xmlns:a16="http://schemas.microsoft.com/office/drawing/2014/main" id="{94EB785A-E7A6-5F46-5625-E312DFCF5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04000" indent="-504000">
              <a:spcAft>
                <a:spcPts val="0"/>
              </a:spcAft>
            </a:pPr>
            <a:r>
              <a:rPr lang="sk-SK" dirty="0"/>
              <a:t>a)	</a:t>
            </a:r>
            <a:r>
              <a:rPr lang="en-US" dirty="0"/>
              <a:t>Dept. </a:t>
            </a:r>
            <a:r>
              <a:rPr lang="sk-SK" dirty="0"/>
              <a:t>of ...</a:t>
            </a:r>
          </a:p>
          <a:p>
            <a:pPr marL="504000" indent="-504000">
              <a:spcAft>
                <a:spcPts val="0"/>
              </a:spcAft>
            </a:pPr>
            <a:r>
              <a:rPr lang="sk-SK" dirty="0"/>
              <a:t>	</a:t>
            </a:r>
            <a:r>
              <a:rPr lang="sk-SK" dirty="0" err="1"/>
              <a:t>Faculty</a:t>
            </a:r>
            <a:r>
              <a:rPr lang="sk-SK" dirty="0"/>
              <a:t> of ...</a:t>
            </a:r>
            <a:endParaRPr lang="en-US" dirty="0"/>
          </a:p>
          <a:p>
            <a:pPr marL="504000" indent="-504000">
              <a:spcAft>
                <a:spcPts val="0"/>
              </a:spcAft>
            </a:pPr>
            <a:r>
              <a:rPr lang="sk-SK" dirty="0"/>
              <a:t>	</a:t>
            </a:r>
            <a:r>
              <a:rPr lang="en-US" dirty="0"/>
              <a:t>University of </a:t>
            </a:r>
          </a:p>
          <a:p>
            <a:pPr marL="504000" indent="-504000">
              <a:spcAft>
                <a:spcPts val="0"/>
              </a:spcAft>
            </a:pPr>
            <a:r>
              <a:rPr lang="sk-SK" dirty="0"/>
              <a:t>	XXX XX</a:t>
            </a:r>
            <a:r>
              <a:rPr lang="en-US" dirty="0"/>
              <a:t> </a:t>
            </a:r>
            <a:r>
              <a:rPr lang="sk-SK" dirty="0"/>
              <a:t>City</a:t>
            </a:r>
            <a:r>
              <a:rPr lang="en-US" dirty="0"/>
              <a:t>, S</a:t>
            </a:r>
            <a:r>
              <a:rPr lang="sk-SK" dirty="0" err="1"/>
              <a:t>tate</a:t>
            </a:r>
            <a:endParaRPr lang="en-US" dirty="0"/>
          </a:p>
        </p:txBody>
      </p:sp>
      <p:sp>
        <p:nvSpPr>
          <p:cNvPr id="85" name="Zástupný text 84">
            <a:extLst>
              <a:ext uri="{FF2B5EF4-FFF2-40B4-BE49-F238E27FC236}">
                <a16:creationId xmlns:a16="http://schemas.microsoft.com/office/drawing/2014/main" id="{11CEF5B1-9C50-F7FA-B531-500C9EEE1F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04000" indent="-504000">
              <a:spcAft>
                <a:spcPts val="0"/>
              </a:spcAft>
            </a:pPr>
            <a:r>
              <a:rPr lang="sk-SK" dirty="0"/>
              <a:t>b)	</a:t>
            </a:r>
            <a:r>
              <a:rPr lang="en-US" dirty="0"/>
              <a:t>Dept. </a:t>
            </a:r>
            <a:r>
              <a:rPr lang="sk-SK" dirty="0"/>
              <a:t>of ...</a:t>
            </a:r>
          </a:p>
          <a:p>
            <a:pPr marL="504000" indent="-504000">
              <a:spcAft>
                <a:spcPts val="0"/>
              </a:spcAft>
            </a:pPr>
            <a:r>
              <a:rPr lang="sk-SK" dirty="0"/>
              <a:t>	</a:t>
            </a:r>
            <a:r>
              <a:rPr lang="sk-SK" dirty="0" err="1"/>
              <a:t>Faculty</a:t>
            </a:r>
            <a:r>
              <a:rPr lang="sk-SK" dirty="0"/>
              <a:t> of ...</a:t>
            </a:r>
            <a:endParaRPr lang="en-US" dirty="0"/>
          </a:p>
          <a:p>
            <a:pPr marL="504000" indent="-504000">
              <a:spcAft>
                <a:spcPts val="0"/>
              </a:spcAft>
            </a:pPr>
            <a:r>
              <a:rPr lang="sk-SK" dirty="0"/>
              <a:t>	</a:t>
            </a:r>
            <a:r>
              <a:rPr lang="en-US" dirty="0"/>
              <a:t>University of </a:t>
            </a:r>
          </a:p>
          <a:p>
            <a:pPr marL="504000" indent="-504000">
              <a:spcAft>
                <a:spcPts val="0"/>
              </a:spcAft>
            </a:pPr>
            <a:r>
              <a:rPr lang="sk-SK" dirty="0"/>
              <a:t>	XXX XX</a:t>
            </a:r>
            <a:r>
              <a:rPr lang="en-US" dirty="0"/>
              <a:t> </a:t>
            </a:r>
            <a:r>
              <a:rPr lang="sk-SK" dirty="0"/>
              <a:t>City</a:t>
            </a:r>
            <a:r>
              <a:rPr lang="en-US" dirty="0"/>
              <a:t>, S</a:t>
            </a:r>
            <a:r>
              <a:rPr lang="sk-SK" dirty="0" err="1"/>
              <a:t>tate</a:t>
            </a:r>
            <a:endParaRPr lang="en-US" dirty="0"/>
          </a:p>
        </p:txBody>
      </p:sp>
      <p:sp>
        <p:nvSpPr>
          <p:cNvPr id="86" name="Zástupný objekt pre obsah 85">
            <a:extLst>
              <a:ext uri="{FF2B5EF4-FFF2-40B4-BE49-F238E27FC236}">
                <a16:creationId xmlns:a16="http://schemas.microsoft.com/office/drawing/2014/main" id="{DC9A2425-9CBC-B245-E038-ABAA667C9D64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7" name="Zástupný objekt pre obsah 86">
            <a:extLst>
              <a:ext uri="{FF2B5EF4-FFF2-40B4-BE49-F238E27FC236}">
                <a16:creationId xmlns:a16="http://schemas.microsoft.com/office/drawing/2014/main" id="{8309BEA1-735B-BA9E-2F65-8FDD8E88E58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8" name="Zástupný objekt pre obsah 87">
            <a:extLst>
              <a:ext uri="{FF2B5EF4-FFF2-40B4-BE49-F238E27FC236}">
                <a16:creationId xmlns:a16="http://schemas.microsoft.com/office/drawing/2014/main" id="{BD8993F4-3166-D835-9A68-03477B727E7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9" name="Zástupný objekt pre obsah 88">
            <a:extLst>
              <a:ext uri="{FF2B5EF4-FFF2-40B4-BE49-F238E27FC236}">
                <a16:creationId xmlns:a16="http://schemas.microsoft.com/office/drawing/2014/main" id="{4CF34FF2-0270-2105-B4B9-B661CE02B17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0" name="Zástupný objekt pre obsah 89">
            <a:extLst>
              <a:ext uri="{FF2B5EF4-FFF2-40B4-BE49-F238E27FC236}">
                <a16:creationId xmlns:a16="http://schemas.microsoft.com/office/drawing/2014/main" id="{033DA880-B8C5-A8CA-8084-4FA8047CCCBE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1" name="Zástupný text 90">
            <a:extLst>
              <a:ext uri="{FF2B5EF4-FFF2-40B4-BE49-F238E27FC236}">
                <a16:creationId xmlns:a16="http://schemas.microsoft.com/office/drawing/2014/main" id="{2A83E67F-6461-6FAD-04F8-B36B09160B8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92" name="Zástupný text 91">
            <a:extLst>
              <a:ext uri="{FF2B5EF4-FFF2-40B4-BE49-F238E27FC236}">
                <a16:creationId xmlns:a16="http://schemas.microsoft.com/office/drawing/2014/main" id="{6EDB3414-C6DB-8AFB-2BEE-0FDC11F4E3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3" name="Zástupný text 92">
            <a:extLst>
              <a:ext uri="{FF2B5EF4-FFF2-40B4-BE49-F238E27FC236}">
                <a16:creationId xmlns:a16="http://schemas.microsoft.com/office/drawing/2014/main" id="{43716695-590A-B139-32DA-C2D49D67F7D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4" name="Zástupný text 93">
            <a:extLst>
              <a:ext uri="{FF2B5EF4-FFF2-40B4-BE49-F238E27FC236}">
                <a16:creationId xmlns:a16="http://schemas.microsoft.com/office/drawing/2014/main" id="{D9C2E14E-047A-A67B-6CC9-8A3D13A83D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5" name="Zástupný text 94">
            <a:extLst>
              <a:ext uri="{FF2B5EF4-FFF2-40B4-BE49-F238E27FC236}">
                <a16:creationId xmlns:a16="http://schemas.microsoft.com/office/drawing/2014/main" id="{90AC5B72-083C-3462-B5FE-357D08BD74A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6" name="Zástupný text 95">
            <a:extLst>
              <a:ext uri="{FF2B5EF4-FFF2-40B4-BE49-F238E27FC236}">
                <a16:creationId xmlns:a16="http://schemas.microsoft.com/office/drawing/2014/main" id="{53DD32FF-A922-C46C-C70E-291F60D877F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sk-SK" dirty="0"/>
              <a:t>ACKNOWLEDGEMENT</a:t>
            </a:r>
          </a:p>
        </p:txBody>
      </p:sp>
      <p:sp>
        <p:nvSpPr>
          <p:cNvPr id="98" name="Zástupný text 97">
            <a:extLst>
              <a:ext uri="{FF2B5EF4-FFF2-40B4-BE49-F238E27FC236}">
                <a16:creationId xmlns:a16="http://schemas.microsoft.com/office/drawing/2014/main" id="{F03A27BD-9EFC-E1F5-283B-3D03F059A6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sk-SK" dirty="0"/>
              <a:t>REFERENCES</a:t>
            </a:r>
          </a:p>
        </p:txBody>
      </p:sp>
      <p:sp>
        <p:nvSpPr>
          <p:cNvPr id="101" name="Zástupný text 100">
            <a:extLst>
              <a:ext uri="{FF2B5EF4-FFF2-40B4-BE49-F238E27FC236}">
                <a16:creationId xmlns:a16="http://schemas.microsoft.com/office/drawing/2014/main" id="{DD97D33A-C891-95A3-43BE-6F5D55660B4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7" name="Zástupný text 96">
            <a:extLst>
              <a:ext uri="{FF2B5EF4-FFF2-40B4-BE49-F238E27FC236}">
                <a16:creationId xmlns:a16="http://schemas.microsoft.com/office/drawing/2014/main" id="{823CD3FD-A8E6-FD87-0309-6B2B33358E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9" name="Zástupný text 98">
            <a:extLst>
              <a:ext uri="{FF2B5EF4-FFF2-40B4-BE49-F238E27FC236}">
                <a16:creationId xmlns:a16="http://schemas.microsoft.com/office/drawing/2014/main" id="{CE41CCA0-1434-3114-6D62-3C76E9D9C6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540000" marR="0" lvl="0" indent="-540000" algn="l" defTabSz="3063514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[1]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Y. Miyamoto and R. Kawamura, “Space division multiplexing optical transmission technology to support the evolution of high-capacity optical transport networks,” NTT Technical Review, vol. 15, no. 6, p. 7, Jun. 2017.</a:t>
            </a:r>
          </a:p>
          <a:p>
            <a:endParaRPr lang="sk-SK" dirty="0"/>
          </a:p>
        </p:txBody>
      </p:sp>
      <p:sp>
        <p:nvSpPr>
          <p:cNvPr id="100" name="Zástupný text 99">
            <a:extLst>
              <a:ext uri="{FF2B5EF4-FFF2-40B4-BE49-F238E27FC236}">
                <a16:creationId xmlns:a16="http://schemas.microsoft.com/office/drawing/2014/main" id="{DEDE82A7-84E3-CA3E-0B7E-02FC1C1315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5841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í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104</Words>
  <Application>Microsoft Office PowerPoint</Application>
  <PresentationFormat>Vlastná</PresentationFormat>
  <Paragraphs>14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Aptos</vt:lpstr>
      <vt:lpstr>Arial</vt:lpstr>
      <vt:lpstr>Public Sans</vt:lpstr>
      <vt:lpstr>Motív Office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Jozef Dubovan</dc:creator>
  <cp:lastModifiedBy>Jozef Dubovan</cp:lastModifiedBy>
  <cp:revision>4</cp:revision>
  <dcterms:created xsi:type="dcterms:W3CDTF">2024-04-23T13:30:56Z</dcterms:created>
  <dcterms:modified xsi:type="dcterms:W3CDTF">2024-04-23T14:24:02Z</dcterms:modified>
</cp:coreProperties>
</file>